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128016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4EA3"/>
    <a:srgbClr val="4DAF4A"/>
    <a:srgbClr val="FF7F00"/>
    <a:srgbClr val="D0CECE"/>
    <a:srgbClr val="BDD7EE"/>
    <a:srgbClr val="9CC1E4"/>
    <a:srgbClr val="9DC3E6"/>
    <a:srgbClr val="1F4E79"/>
    <a:srgbClr val="2E75B6"/>
    <a:srgbClr val="FFA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7"/>
    <p:restoredTop sz="94494"/>
  </p:normalViewPr>
  <p:slideViewPr>
    <p:cSldViewPr snapToGrid="0">
      <p:cViewPr>
        <p:scale>
          <a:sx n="130" d="100"/>
          <a:sy n="130" d="100"/>
        </p:scale>
        <p:origin x="-3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0809D-7D54-C849-881C-C77871521E8F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44AF-04ED-6042-8A0D-B14036AED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144AF-04ED-6042-8A0D-B14036AED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795781"/>
            <a:ext cx="10881360" cy="382016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763261"/>
            <a:ext cx="9601200" cy="2649219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6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84200"/>
            <a:ext cx="2760345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84200"/>
            <a:ext cx="8121015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7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735583"/>
            <a:ext cx="11041380" cy="4564379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7343143"/>
            <a:ext cx="11041380" cy="2400299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84202"/>
            <a:ext cx="1104138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689861"/>
            <a:ext cx="5415676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4008120"/>
            <a:ext cx="5415676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689861"/>
            <a:ext cx="5442347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4008120"/>
            <a:ext cx="5442347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3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7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579882"/>
            <a:ext cx="6480810" cy="7797800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579882"/>
            <a:ext cx="6480810" cy="7797800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84202"/>
            <a:ext cx="1104138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921000"/>
            <a:ext cx="1104138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2AEFE-2A28-414D-8BC4-B2C1D84D01C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10170162"/>
            <a:ext cx="43205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C29DE8-9787-BA6F-EA5A-9A2645BBB397}"/>
              </a:ext>
            </a:extLst>
          </p:cNvPr>
          <p:cNvSpPr/>
          <p:nvPr/>
        </p:nvSpPr>
        <p:spPr>
          <a:xfrm rot="16200000">
            <a:off x="3537121" y="-2518574"/>
            <a:ext cx="2753729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1. PRE-PROCESS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F0565B-673F-40B0-4972-2E2C3C37FF79}"/>
              </a:ext>
            </a:extLst>
          </p:cNvPr>
          <p:cNvSpPr/>
          <p:nvPr/>
        </p:nvSpPr>
        <p:spPr>
          <a:xfrm>
            <a:off x="3858768" y="146304"/>
            <a:ext cx="1920240" cy="685800"/>
          </a:xfrm>
          <a:prstGeom prst="roundRect">
            <a:avLst/>
          </a:prstGeom>
          <a:solidFill>
            <a:srgbClr val="984EA3"/>
          </a:solidFill>
          <a:ln w="38100">
            <a:solidFill>
              <a:srgbClr val="984EA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SR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628AD0-806A-7D90-1703-2EAECDBAB1E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818888" y="832104"/>
            <a:ext cx="649824" cy="50328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99AC72-A8DA-4EF2-9C2B-70691C7306AF}"/>
              </a:ext>
            </a:extLst>
          </p:cNvPr>
          <p:cNvCxnSpPr>
            <a:cxnSpLocks/>
          </p:cNvCxnSpPr>
          <p:nvPr/>
        </p:nvCxnSpPr>
        <p:spPr>
          <a:xfrm>
            <a:off x="7682043" y="1710512"/>
            <a:ext cx="0" cy="381305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390B23-84D6-E419-2A6F-CCD71E6B7B0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682042" y="2474056"/>
            <a:ext cx="0" cy="447579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9C9524-CFAB-6F94-5FE1-DD153959419A}"/>
              </a:ext>
            </a:extLst>
          </p:cNvPr>
          <p:cNvCxnSpPr>
            <a:cxnSpLocks/>
          </p:cNvCxnSpPr>
          <p:nvPr/>
        </p:nvCxnSpPr>
        <p:spPr>
          <a:xfrm>
            <a:off x="5461786" y="1733818"/>
            <a:ext cx="6252" cy="118781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8DAEEB-EB50-4A5E-3D97-260DFBBFB764}"/>
              </a:ext>
            </a:extLst>
          </p:cNvPr>
          <p:cNvCxnSpPr>
            <a:cxnSpLocks/>
          </p:cNvCxnSpPr>
          <p:nvPr/>
        </p:nvCxnSpPr>
        <p:spPr>
          <a:xfrm>
            <a:off x="4113005" y="1649665"/>
            <a:ext cx="1680" cy="1265956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B193A-9EE8-96FF-D32A-F4E10CE06492}"/>
              </a:ext>
            </a:extLst>
          </p:cNvPr>
          <p:cNvSpPr/>
          <p:nvPr/>
        </p:nvSpPr>
        <p:spPr>
          <a:xfrm>
            <a:off x="6470793" y="2078569"/>
            <a:ext cx="242249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Adjust radiometry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C341C6E-D34A-66C7-9249-FA520A445DBC}"/>
              </a:ext>
            </a:extLst>
          </p:cNvPr>
          <p:cNvSpPr/>
          <p:nvPr/>
        </p:nvSpPr>
        <p:spPr>
          <a:xfrm>
            <a:off x="4104740" y="5023763"/>
            <a:ext cx="3520841" cy="43920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Classify image collections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AC877-E028-97BD-5DE6-4978F717BE0C}"/>
              </a:ext>
            </a:extLst>
          </p:cNvPr>
          <p:cNvSpPr/>
          <p:nvPr/>
        </p:nvSpPr>
        <p:spPr>
          <a:xfrm>
            <a:off x="3756742" y="1325709"/>
            <a:ext cx="420308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clouds and cloud shadows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458D90-36FC-FA7E-7DCD-1D051FE2FF5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669466" y="3279639"/>
            <a:ext cx="1017334" cy="743510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7D782BA-CFFD-8F8D-2440-034B7F923933}"/>
              </a:ext>
            </a:extLst>
          </p:cNvPr>
          <p:cNvSpPr/>
          <p:nvPr/>
        </p:nvSpPr>
        <p:spPr>
          <a:xfrm>
            <a:off x="4101361" y="6070749"/>
            <a:ext cx="3517182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 binary snow image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8FF625-E9F1-7C35-C34A-1691D4E3287C}"/>
              </a:ext>
            </a:extLst>
          </p:cNvPr>
          <p:cNvSpPr/>
          <p:nvPr/>
        </p:nvSpPr>
        <p:spPr>
          <a:xfrm>
            <a:off x="4329965" y="6824941"/>
            <a:ext cx="3059983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Identify edges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4159F9-E26A-87BE-5C91-08BCE4EC7EDE}"/>
              </a:ext>
            </a:extLst>
          </p:cNvPr>
          <p:cNvSpPr/>
          <p:nvPr/>
        </p:nvSpPr>
        <p:spPr>
          <a:xfrm rot="16200000">
            <a:off x="3908245" y="-135970"/>
            <a:ext cx="2011481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2. CLASSIFY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B788095-9A6B-861E-A83B-16FED59B96D9}"/>
              </a:ext>
            </a:extLst>
          </p:cNvPr>
          <p:cNvSpPr/>
          <p:nvPr/>
        </p:nvSpPr>
        <p:spPr>
          <a:xfrm rot="16200000">
            <a:off x="3207488" y="2570198"/>
            <a:ext cx="3406921" cy="97336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IDENTIFY SNOWLINES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C9631E-3488-40A1-5406-C017A63A6FC5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099816" y="4674630"/>
            <a:ext cx="1019285" cy="386297"/>
          </a:xfrm>
          <a:prstGeom prst="straightConnector1">
            <a:avLst/>
          </a:prstGeom>
          <a:ln w="3810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96BFA9-3AF8-2432-82AD-FE32C89891A5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5859952" y="5462972"/>
            <a:ext cx="5209" cy="60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F0FB38-5819-B0C8-B83C-3AA90F53E358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5859952" y="6516994"/>
            <a:ext cx="5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CD5A5B-179C-6B6A-585E-1471A297A00F}"/>
              </a:ext>
            </a:extLst>
          </p:cNvPr>
          <p:cNvCxnSpPr>
            <a:cxnSpLocks/>
            <a:stCxn id="77" idx="2"/>
            <a:endCxn id="102" idx="0"/>
          </p:cNvCxnSpPr>
          <p:nvPr/>
        </p:nvCxnSpPr>
        <p:spPr>
          <a:xfrm>
            <a:off x="5859957" y="7271186"/>
            <a:ext cx="681" cy="342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B5FC948-0D45-E27F-763D-CC9166AEF47F}"/>
              </a:ext>
            </a:extLst>
          </p:cNvPr>
          <p:cNvSpPr/>
          <p:nvPr/>
        </p:nvSpPr>
        <p:spPr>
          <a:xfrm>
            <a:off x="3564306" y="7613193"/>
            <a:ext cx="4592664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edges, identify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snowline(s)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F535660-451D-C4E4-950E-35C2BF10C0AC}"/>
              </a:ext>
            </a:extLst>
          </p:cNvPr>
          <p:cNvSpPr/>
          <p:nvPr/>
        </p:nvSpPr>
        <p:spPr>
          <a:xfrm>
            <a:off x="3572771" y="8367385"/>
            <a:ext cx="4592665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Extract snow-covered elevations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D64B96A-27D8-83B8-CA04-E6C7A248DA93}"/>
              </a:ext>
            </a:extLst>
          </p:cNvPr>
          <p:cNvCxnSpPr>
            <a:cxnSpLocks/>
            <a:stCxn id="102" idx="2"/>
            <a:endCxn id="113" idx="0"/>
          </p:cNvCxnSpPr>
          <p:nvPr/>
        </p:nvCxnSpPr>
        <p:spPr>
          <a:xfrm>
            <a:off x="5860638" y="8059438"/>
            <a:ext cx="8466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E0675F-8785-49A0-94EE-3AECF7BD89E0}"/>
              </a:ext>
            </a:extLst>
          </p:cNvPr>
          <p:cNvSpPr/>
          <p:nvPr/>
        </p:nvSpPr>
        <p:spPr>
          <a:xfrm>
            <a:off x="972628" y="8133308"/>
            <a:ext cx="2276969" cy="914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Digital Elevation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4890D6-4B21-992B-8FFD-C31EBC73EEED}"/>
              </a:ext>
            </a:extLst>
          </p:cNvPr>
          <p:cNvCxnSpPr>
            <a:cxnSpLocks/>
            <a:stCxn id="24" idx="3"/>
            <a:endCxn id="113" idx="1"/>
          </p:cNvCxnSpPr>
          <p:nvPr/>
        </p:nvCxnSpPr>
        <p:spPr>
          <a:xfrm>
            <a:off x="3249597" y="8590508"/>
            <a:ext cx="323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930D46-DF57-3285-88A0-FB89D3663E3E}"/>
              </a:ext>
            </a:extLst>
          </p:cNvPr>
          <p:cNvSpPr/>
          <p:nvPr/>
        </p:nvSpPr>
        <p:spPr>
          <a:xfrm>
            <a:off x="947263" y="4910272"/>
            <a:ext cx="2327700" cy="6680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Area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40C413-D38D-6837-054A-FB29346B8150}"/>
              </a:ext>
            </a:extLst>
          </p:cNvPr>
          <p:cNvCxnSpPr>
            <a:cxnSpLocks/>
            <a:stCxn id="29" idx="3"/>
            <a:endCxn id="63" idx="1"/>
          </p:cNvCxnSpPr>
          <p:nvPr/>
        </p:nvCxnSpPr>
        <p:spPr>
          <a:xfrm flipV="1">
            <a:off x="3274963" y="5243368"/>
            <a:ext cx="829777" cy="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FFE422-D9B3-64C7-A4CA-4DEE09DE0E6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779776" y="832581"/>
            <a:ext cx="1300174" cy="493127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E4F060-4CF9-0B42-5DE8-59065D25DE7F}"/>
              </a:ext>
            </a:extLst>
          </p:cNvPr>
          <p:cNvSpPr/>
          <p:nvPr/>
        </p:nvSpPr>
        <p:spPr>
          <a:xfrm>
            <a:off x="1819656" y="146304"/>
            <a:ext cx="1920240" cy="686277"/>
          </a:xfrm>
          <a:prstGeom prst="roundRect">
            <a:avLst/>
          </a:prstGeom>
          <a:solidFill>
            <a:srgbClr val="FF7F00"/>
          </a:solidFill>
          <a:ln w="38100">
            <a:solidFill>
              <a:srgbClr val="FF7F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Landsat 8/9 SR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816E5-59D2-8F4F-3611-08313CECBC1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673073" y="832104"/>
            <a:ext cx="1224039" cy="499183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882CAA-CB0D-4862-5834-77F83E16673E}"/>
              </a:ext>
            </a:extLst>
          </p:cNvPr>
          <p:cNvSpPr/>
          <p:nvPr/>
        </p:nvSpPr>
        <p:spPr>
          <a:xfrm>
            <a:off x="7936992" y="146304"/>
            <a:ext cx="1920240" cy="685800"/>
          </a:xfrm>
          <a:prstGeom prst="roundRect">
            <a:avLst/>
          </a:prstGeom>
          <a:solidFill>
            <a:srgbClr val="4DAF4A"/>
          </a:solidFill>
          <a:ln w="38100">
            <a:solidFill>
              <a:srgbClr val="4DAF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PlanetScope 4-band SR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332458-57F5-B3DD-57F3-184888602C3A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099816" y="3275944"/>
            <a:ext cx="1033272" cy="758606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8A34173-6AD6-F70E-88C1-A07AA3759328}"/>
              </a:ext>
            </a:extLst>
          </p:cNvPr>
          <p:cNvGrpSpPr/>
          <p:nvPr/>
        </p:nvGrpSpPr>
        <p:grpSpPr>
          <a:xfrm>
            <a:off x="10137603" y="47208"/>
            <a:ext cx="1836136" cy="1745348"/>
            <a:chOff x="3397931" y="227910"/>
            <a:chExt cx="2205740" cy="286161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4871F6E-33CC-4D59-AA44-F0BEC15D9221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485808-E48F-52B6-2DC4-EF55535FD3BC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2675A16-6796-060E-4E1A-59FE943D4B61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7DF0333-2AF8-77DA-B56C-C006074A025C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A214-95BE-4B9C-67CA-9F452148BAA6}"/>
              </a:ext>
            </a:extLst>
          </p:cNvPr>
          <p:cNvGrpSpPr/>
          <p:nvPr/>
        </p:nvGrpSpPr>
        <p:grpSpPr>
          <a:xfrm>
            <a:off x="10138268" y="1868779"/>
            <a:ext cx="1836136" cy="1717890"/>
            <a:chOff x="3397931" y="227910"/>
            <a:chExt cx="2205740" cy="28616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3B17C2-D2FB-5E65-7AC7-D52136977C04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A1CC9E-BC53-25ED-3CD0-C75C3A126F64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AE6C60-746C-34BA-0805-A7B9F39E0065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E15D18-2189-8495-D88E-0CE1525E602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03648F-9D79-EBDE-67D2-B6ED30F6EFB7}"/>
              </a:ext>
            </a:extLst>
          </p:cNvPr>
          <p:cNvGrpSpPr/>
          <p:nvPr/>
        </p:nvGrpSpPr>
        <p:grpSpPr>
          <a:xfrm>
            <a:off x="9829266" y="3717181"/>
            <a:ext cx="2922126" cy="1869151"/>
            <a:chOff x="3419972" y="227910"/>
            <a:chExt cx="2183699" cy="28616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34030-060B-6105-10B6-C3058407874B}"/>
                </a:ext>
              </a:extLst>
            </p:cNvPr>
            <p:cNvSpPr/>
            <p:nvPr/>
          </p:nvSpPr>
          <p:spPr>
            <a:xfrm>
              <a:off x="3419972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757D1A-1F2D-5BCC-F08D-0334232ED999}"/>
                </a:ext>
              </a:extLst>
            </p:cNvPr>
            <p:cNvSpPr/>
            <p:nvPr/>
          </p:nvSpPr>
          <p:spPr>
            <a:xfrm>
              <a:off x="3456114" y="323410"/>
              <a:ext cx="2078403" cy="2718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E273E6-1C77-6DEC-AA9E-4B150C470CFC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0A863F-E3BE-4A61-2990-A59A006E41E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C3F6D6-EB86-35D5-4A8F-3750B7FF8BBA}"/>
              </a:ext>
            </a:extLst>
          </p:cNvPr>
          <p:cNvGrpSpPr/>
          <p:nvPr/>
        </p:nvGrpSpPr>
        <p:grpSpPr>
          <a:xfrm>
            <a:off x="9877688" y="7371562"/>
            <a:ext cx="2511112" cy="1768907"/>
            <a:chOff x="3397931" y="227910"/>
            <a:chExt cx="2205740" cy="286161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EC4914-1FE7-0582-2AA8-E95E3F3C166C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08468D-E9ED-7C3F-FA10-58570571B9C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B37186-C01C-B5EE-DACD-26BDEA5992B9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D05874-8037-BC4D-344C-8580E968917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525456-18B2-255B-AC2B-8F96D6A66E9E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4910328" y="3289424"/>
            <a:ext cx="530093" cy="746611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965D5-B270-68C6-5FD2-8D00371A0F04}"/>
              </a:ext>
            </a:extLst>
          </p:cNvPr>
          <p:cNvGrpSpPr/>
          <p:nvPr/>
        </p:nvGrpSpPr>
        <p:grpSpPr>
          <a:xfrm>
            <a:off x="9886475" y="5675390"/>
            <a:ext cx="2475745" cy="1574214"/>
            <a:chOff x="3397931" y="227910"/>
            <a:chExt cx="2205740" cy="286161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E39BF3-1A0B-AC1E-F17A-0B3AF6923B7F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E51FB9-D42E-6A0D-E153-DCE4E69CD5B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DA6BED4-69CF-CCC1-1A2E-72813F0AB47A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8E13091-8265-6000-E587-F04C21767FA7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AB8179-F134-4485-9089-B40B5D2D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8" t="14253" r="11258" b="14990"/>
          <a:stretch/>
        </p:blipFill>
        <p:spPr>
          <a:xfrm>
            <a:off x="10266652" y="35075"/>
            <a:ext cx="1760804" cy="1646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94157-1934-AC78-FD8B-0C7D8B718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2" t="14409" r="9646" b="15210"/>
          <a:stretch/>
        </p:blipFill>
        <p:spPr>
          <a:xfrm>
            <a:off x="10280940" y="1870388"/>
            <a:ext cx="1758147" cy="15933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376A92-1F57-5068-E99B-BF1FEE9031E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910328" y="4676115"/>
            <a:ext cx="427083" cy="360323"/>
          </a:xfrm>
          <a:prstGeom prst="straightConnector1">
            <a:avLst/>
          </a:prstGeom>
          <a:ln w="38100">
            <a:solidFill>
              <a:srgbClr val="984E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CA5294-4AC8-FD07-7B10-EFB388C1AC4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489591" y="4663229"/>
            <a:ext cx="1197209" cy="359277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2C667BA-CDEB-32CE-280F-DE24A1BD09F8}"/>
              </a:ext>
            </a:extLst>
          </p:cNvPr>
          <p:cNvSpPr/>
          <p:nvPr/>
        </p:nvSpPr>
        <p:spPr>
          <a:xfrm>
            <a:off x="2231136" y="4034550"/>
            <a:ext cx="1737360" cy="640080"/>
          </a:xfrm>
          <a:prstGeom prst="rect">
            <a:avLst/>
          </a:prstGeom>
          <a:solidFill>
            <a:srgbClr val="FF7F00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Landsat 8/9 classifier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004465-ABAF-1110-90ED-F5F5CBDC7BD4}"/>
              </a:ext>
            </a:extLst>
          </p:cNvPr>
          <p:cNvSpPr/>
          <p:nvPr/>
        </p:nvSpPr>
        <p:spPr>
          <a:xfrm>
            <a:off x="4041648" y="4036035"/>
            <a:ext cx="1737360" cy="640080"/>
          </a:xfrm>
          <a:prstGeom prst="rect">
            <a:avLst/>
          </a:prstGeom>
          <a:solidFill>
            <a:srgbClr val="984EA3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Sentinel-2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SR classifier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121549-2515-BE56-DAD8-3D69C0C8C5A4}"/>
              </a:ext>
            </a:extLst>
          </p:cNvPr>
          <p:cNvSpPr/>
          <p:nvPr/>
        </p:nvSpPr>
        <p:spPr>
          <a:xfrm>
            <a:off x="7818120" y="4023149"/>
            <a:ext cx="1737360" cy="640080"/>
          </a:xfrm>
          <a:prstGeom prst="rect">
            <a:avLst/>
          </a:prstGeom>
          <a:solidFill>
            <a:srgbClr val="4DAF4A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PlanetScope classifier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2D944-9AEA-5705-4416-B5B8443EF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998" y="3686657"/>
            <a:ext cx="2807395" cy="17846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C4AE5D-5D4E-CCF2-79B0-0F39F7ED6F8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8893292" y="2276313"/>
            <a:ext cx="1387648" cy="39074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B155C8-07CB-BD81-2EF6-EEE1B05F1E97}"/>
              </a:ext>
            </a:extLst>
          </p:cNvPr>
          <p:cNvCxnSpPr>
            <a:stCxn id="63" idx="3"/>
            <a:endCxn id="9" idx="1"/>
          </p:cNvCxnSpPr>
          <p:nvPr/>
        </p:nvCxnSpPr>
        <p:spPr>
          <a:xfrm flipV="1">
            <a:off x="7625581" y="4578963"/>
            <a:ext cx="2310417" cy="664405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3C3788-8640-3B2B-990F-5CE983826D03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7618543" y="6293872"/>
            <a:ext cx="2451330" cy="95923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9E04ED9-0BF6-E73A-C4FC-41181E458672}"/>
              </a:ext>
            </a:extLst>
          </p:cNvPr>
          <p:cNvCxnSpPr>
            <a:cxnSpLocks/>
            <a:stCxn id="102" idx="3"/>
          </p:cNvCxnSpPr>
          <p:nvPr/>
        </p:nvCxnSpPr>
        <p:spPr>
          <a:xfrm>
            <a:off x="8156970" y="7836316"/>
            <a:ext cx="1912903" cy="338913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6B6426-05F5-2237-1689-71675853FFD7}"/>
              </a:ext>
            </a:extLst>
          </p:cNvPr>
          <p:cNvSpPr/>
          <p:nvPr/>
        </p:nvSpPr>
        <p:spPr>
          <a:xfrm>
            <a:off x="5897880" y="146304"/>
            <a:ext cx="1920240" cy="6858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84EA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TOA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4024E7-A87A-494B-A83E-A1ED68EB6E5D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6284311" y="832104"/>
            <a:ext cx="573689" cy="50328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00B43D-A955-D744-3394-8B1D932713AF}"/>
              </a:ext>
            </a:extLst>
          </p:cNvPr>
          <p:cNvCxnSpPr>
            <a:cxnSpLocks/>
          </p:cNvCxnSpPr>
          <p:nvPr/>
        </p:nvCxnSpPr>
        <p:spPr>
          <a:xfrm>
            <a:off x="6285483" y="1733818"/>
            <a:ext cx="6252" cy="118781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E5414-8DEC-9028-8DE4-A78CE088A807}"/>
              </a:ext>
            </a:extLst>
          </p:cNvPr>
          <p:cNvSpPr/>
          <p:nvPr/>
        </p:nvSpPr>
        <p:spPr>
          <a:xfrm>
            <a:off x="3646297" y="2909013"/>
            <a:ext cx="4436483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Mosaic images captured same day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3F8E08A-14DE-1F36-2B02-62B731D4A4C6}"/>
              </a:ext>
            </a:extLst>
          </p:cNvPr>
          <p:cNvSpPr/>
          <p:nvPr/>
        </p:nvSpPr>
        <p:spPr>
          <a:xfrm>
            <a:off x="5943600" y="4023360"/>
            <a:ext cx="1737360" cy="640080"/>
          </a:xfrm>
          <a:prstGeom prst="rect">
            <a:avLst/>
          </a:prstGeom>
          <a:solidFill>
            <a:schemeClr val="bg1">
              <a:alpha val="74902"/>
            </a:schemeClr>
          </a:solidFill>
          <a:ln w="38100">
            <a:solidFill>
              <a:srgbClr val="984E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Sentinel-2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TOA classifier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6DEB88F-A134-4184-65F1-7FB473C61B80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6284311" y="3275944"/>
            <a:ext cx="527969" cy="747416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574FB32-84CE-6E1D-374F-17E27B99B1EC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6470793" y="4663440"/>
            <a:ext cx="341487" cy="386950"/>
          </a:xfrm>
          <a:prstGeom prst="straightConnector1">
            <a:avLst/>
          </a:prstGeom>
          <a:ln w="38100">
            <a:solidFill>
              <a:srgbClr val="984E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34EF5EC-F154-13FE-0548-3CB15B341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7768" y="5645763"/>
            <a:ext cx="2332821" cy="14836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D6B41F6-401A-3463-B31F-CAE9DC044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517" y="7345758"/>
            <a:ext cx="2351365" cy="16644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53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2473</TotalTime>
  <Words>70</Words>
  <Application>Microsoft Macintosh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80</cp:revision>
  <dcterms:created xsi:type="dcterms:W3CDTF">2022-11-11T19:47:19Z</dcterms:created>
  <dcterms:modified xsi:type="dcterms:W3CDTF">2023-09-05T21:21:20Z</dcterms:modified>
</cp:coreProperties>
</file>